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41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+mj-lt"/>
              </a:rPr>
              <a:t>Giáo viên thực hiện:.......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51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Nguyen Hong Nhung</cp:lastModifiedBy>
  <cp:revision>32</cp:revision>
  <dcterms:created xsi:type="dcterms:W3CDTF">2020-08-24T14:29:20Z</dcterms:created>
  <dcterms:modified xsi:type="dcterms:W3CDTF">2020-08-27T09:28:37Z</dcterms:modified>
</cp:coreProperties>
</file>